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5143500" cx="9144000"/>
  <p:notesSz cx="6858000" cy="9144000"/>
  <p:embeddedFontLst>
    <p:embeddedFont>
      <p:font typeface="Economica"/>
      <p:regular r:id="rId26"/>
      <p:bold r:id="rId27"/>
      <p:italic r:id="rId28"/>
      <p:boldItalic r:id="rId29"/>
    </p:embeddedFont>
    <p:embeddedFont>
      <p:font typeface="Open Sans"/>
      <p:regular r:id="rId30"/>
      <p:bold r:id="rId31"/>
      <p:italic r:id="rId32"/>
      <p:boldItalic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Economica-regular.fntdata"/><Relationship Id="rId25" Type="http://schemas.openxmlformats.org/officeDocument/2006/relationships/slide" Target="slides/slide20.xml"/><Relationship Id="rId28" Type="http://schemas.openxmlformats.org/officeDocument/2006/relationships/font" Target="fonts/Economica-italic.fntdata"/><Relationship Id="rId27" Type="http://schemas.openxmlformats.org/officeDocument/2006/relationships/font" Target="fonts/Economic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Economica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OpenSans-bold.fntdata"/><Relationship Id="rId30" Type="http://schemas.openxmlformats.org/officeDocument/2006/relationships/font" Target="fonts/OpenSans-regular.fntdata"/><Relationship Id="rId11" Type="http://schemas.openxmlformats.org/officeDocument/2006/relationships/slide" Target="slides/slide6.xml"/><Relationship Id="rId33" Type="http://schemas.openxmlformats.org/officeDocument/2006/relationships/font" Target="fonts/OpenSans-boldItalic.fntdata"/><Relationship Id="rId10" Type="http://schemas.openxmlformats.org/officeDocument/2006/relationships/slide" Target="slides/slide5.xml"/><Relationship Id="rId32" Type="http://schemas.openxmlformats.org/officeDocument/2006/relationships/font" Target="fonts/OpenSans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3d4b089ba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73d4b089ba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73d4b089ba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73d4b089ba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73d4b089ba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73d4b089ba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73d4b089ba_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73d4b089ba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73d4b089ba_2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73d4b089ba_2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73d4b089ba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73d4b089ba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73d4b089ba_2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73d4b089ba_2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7401e3f3d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7401e3f3d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73d4b089ba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73d4b089ba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73d4b089ba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73d4b089ba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3ff6395ce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3ff6395ce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73f5f1b9ec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73f5f1b9ec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3d4b089ba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3d4b089ba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d4b089ba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d4b089ba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3d4b089ba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73d4b089ba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3d4b089ba_2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3d4b089ba_2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3d4b089ba_2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73d4b089ba_2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3f5f1b9ec_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73f5f1b9ec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73d4b089ba_2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73d4b089ba_2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ADAPT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3 -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290600" y="347550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2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Zoom in Analysis</a:t>
            </a:r>
            <a:endParaRPr/>
          </a:p>
        </p:txBody>
      </p:sp>
      <p:sp>
        <p:nvSpPr>
          <p:cNvPr id="135" name="Google Shape;135;p2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9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0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 (Jack)</a:t>
            </a:r>
            <a:endParaRPr/>
          </a:p>
        </p:txBody>
      </p:sp>
      <p:sp>
        <p:nvSpPr>
          <p:cNvPr id="165" name="Google Shape;165;p3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Overall recommendation</a:t>
            </a:r>
            <a:endParaRPr/>
          </a:p>
        </p:txBody>
      </p:sp>
      <p:sp>
        <p:nvSpPr>
          <p:cNvPr id="171" name="Google Shape;171;p3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254200" y="247550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/>
              <a:t>Vision</a:t>
            </a:r>
            <a:r>
              <a:rPr lang="en" sz="2400"/>
              <a:t> - ADAPT’s vision is to make Australia a more commercially competitive, productive and differentiated global player.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2400"/>
              <a:t>Execution</a:t>
            </a:r>
            <a:r>
              <a:rPr lang="en" sz="2400"/>
              <a:t> - Equipping executives with the knowledge, relationships, inspiration and tools needed to gain competitive advantage. </a:t>
            </a:r>
            <a:endParaRPr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177" name="Google Shape;177;p32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331700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Company Overview (Lachlan)</a:t>
            </a:r>
            <a:endParaRPr/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311700" y="1163000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Industry Overview - Higher Education</a:t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Higher Education - Macquarie University</a:t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1225225"/>
            <a:ext cx="8520600" cy="3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Porter’s Five Forces - Higher Education Analysis</a:t>
            </a:r>
            <a:endParaRPr/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506100" y="1361800"/>
            <a:ext cx="3718200" cy="344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185900" y="1218750"/>
            <a:ext cx="3883500" cy="30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</p:txBody>
      </p:sp>
      <p:sp>
        <p:nvSpPr>
          <p:cNvPr id="99" name="Google Shape;99;p19"/>
          <p:cNvSpPr txBox="1"/>
          <p:nvPr/>
        </p:nvSpPr>
        <p:spPr>
          <a:xfrm>
            <a:off x="3966000" y="3418650"/>
            <a:ext cx="5178000" cy="15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144600" y="315925"/>
            <a:ext cx="89994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Zoom Out Analysis</a:t>
            </a:r>
            <a:endParaRPr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353025"/>
            <a:ext cx="8426100" cy="33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